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35E8-FC73-421D-9972-D0537E7C20C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1BE2-7F55-48D9-B80F-8FF40B1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6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0"/>
            <a:ext cx="10295792" cy="68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3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9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0"/>
            <a:ext cx="12192000" cy="68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0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City of Coconutcreek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Kalayci, Rose</dc:creator>
  <cp:lastModifiedBy>Kalayci, Rose</cp:lastModifiedBy>
  <cp:revision>1</cp:revision>
  <dcterms:created xsi:type="dcterms:W3CDTF">2025-05-07T13:11:53Z</dcterms:created>
  <dcterms:modified xsi:type="dcterms:W3CDTF">2025-05-07T13:12:13Z</dcterms:modified>
</cp:coreProperties>
</file>