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0E4B-E43B-42ED-9792-F4B11E246A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CD71-79F6-4288-8286-53FF4DC9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0E4B-E43B-42ED-9792-F4B11E246A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CD71-79F6-4288-8286-53FF4DC9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0E4B-E43B-42ED-9792-F4B11E246A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CD71-79F6-4288-8286-53FF4DC9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4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0E4B-E43B-42ED-9792-F4B11E246A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CD71-79F6-4288-8286-53FF4DC9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0E4B-E43B-42ED-9792-F4B11E246A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CD71-79F6-4288-8286-53FF4DC9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0E4B-E43B-42ED-9792-F4B11E246A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CD71-79F6-4288-8286-53FF4DC9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9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0E4B-E43B-42ED-9792-F4B11E246A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CD71-79F6-4288-8286-53FF4DC9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3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0E4B-E43B-42ED-9792-F4B11E246A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CD71-79F6-4288-8286-53FF4DC9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0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0E4B-E43B-42ED-9792-F4B11E246A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CD71-79F6-4288-8286-53FF4DC9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3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0E4B-E43B-42ED-9792-F4B11E246A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CD71-79F6-4288-8286-53FF4DC9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0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0E4B-E43B-42ED-9792-F4B11E246A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CD71-79F6-4288-8286-53FF4DC9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6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20E4B-E43B-42ED-9792-F4B11E246A5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CD71-79F6-4288-8286-53FF4DC9A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6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62" y="56679"/>
            <a:ext cx="8240275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1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" y="261257"/>
            <a:ext cx="12193719" cy="60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1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886"/>
            <a:ext cx="12190533" cy="60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17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City of Coconutcreek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Kalayci, Rose</dc:creator>
  <cp:lastModifiedBy>Brown, Ken</cp:lastModifiedBy>
  <cp:revision>3</cp:revision>
  <dcterms:created xsi:type="dcterms:W3CDTF">2025-05-07T14:00:56Z</dcterms:created>
  <dcterms:modified xsi:type="dcterms:W3CDTF">2025-05-08T13:12:31Z</dcterms:modified>
</cp:coreProperties>
</file>