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7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7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6C3B-313E-402F-AEDC-D87E0F9960E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D6EA-9381-4517-9050-F9B1D7F4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34" y="0"/>
            <a:ext cx="854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79"/>
            <a:ext cx="12183156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02"/>
            <a:ext cx="12138314" cy="6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34"/>
            <a:ext cx="12160917" cy="6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City of Coconutcreek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Kalayci, Rose</dc:creator>
  <cp:lastModifiedBy>Kalayci, Rose</cp:lastModifiedBy>
  <cp:revision>1</cp:revision>
  <dcterms:created xsi:type="dcterms:W3CDTF">2025-05-07T15:25:49Z</dcterms:created>
  <dcterms:modified xsi:type="dcterms:W3CDTF">2025-05-07T15:26:07Z</dcterms:modified>
</cp:coreProperties>
</file>