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21" r:id="rId2"/>
    <p:sldId id="3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95E"/>
    <a:srgbClr val="EC008C"/>
    <a:srgbClr val="FF66CC"/>
    <a:srgbClr val="FF272C"/>
    <a:srgbClr val="E0AA02"/>
    <a:srgbClr val="524E8C"/>
    <a:srgbClr val="FFFFFF"/>
    <a:srgbClr val="3366FF"/>
    <a:srgbClr val="36363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9" autoAdjust="0"/>
    <p:restoredTop sz="93466" autoAdjust="0"/>
  </p:normalViewPr>
  <p:slideViewPr>
    <p:cSldViewPr snapToGrid="0">
      <p:cViewPr varScale="1">
        <p:scale>
          <a:sx n="44" d="100"/>
          <a:sy n="44" d="100"/>
        </p:scale>
        <p:origin x="67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E4B96-A721-C245-94FA-D13BDDBF86E0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0BC9-9339-6742-816F-38621367E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82185-17B7-C9F6-5E36-4FC154F0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40313-A2FD-B4D3-CF82-A522296D0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7262-A453-7DA2-F880-F8867580E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E1F9-0759-FE61-1E68-1BC8246A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A7B3-25BB-F3FD-F5F4-DC4D9695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0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2DC9-BDAE-87CE-4FD4-35AB0140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30447-6B5A-351B-338A-B9BF222A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88E18-5BE1-D635-34B3-6AD05A2C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E52BB-4682-FFB1-343C-1CCF158D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CCF63-FC85-1B1E-B4DE-D827410B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8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BEC3F-2E79-D305-9FE6-0366B66B8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C48DF-57FB-3F22-72BB-DF869089D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D3573-ADF6-57FC-073F-17D7E157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C4BAE-B477-8F73-9045-5DD58AAD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9DF4B-A0E4-ED31-8B9A-B438B932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0D748-F93B-8D59-D37C-DE94BB15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6CE13-8AD4-3D95-736E-1C6F49ED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AA0D-FC4D-2EEC-88F1-7F4A2C86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A3CE-4B30-A863-A5EF-EEDA111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7FD2-47D1-C3CE-656B-25EA3346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8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64B6-F4B0-B9D0-0D2C-77406A4D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F1947-F12A-767C-D119-FB2093A0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A4D95-702D-0BD4-D20D-6FCBA2FA7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4C275-42ED-2BE8-39B2-040BE732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7E351-F3C7-B7FF-A5A6-2A1DA967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6F5B-5F4E-618A-D3FF-3EFA34D3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C37BA-B43F-4AAF-6384-299682C33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57ED-1F23-9F9E-EA67-30066FCC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68E88-9DE9-7173-0B22-4ABCA89A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DC61C-7142-BFF1-0480-8AD0C55A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F4D8-CD07-7F0C-4EAF-73C6A829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07209-F907-7BB6-CFD1-4B304394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A040D-2D19-5F33-F195-DECF6AA0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0315-4ABC-AAEA-DD53-44927938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9F1D8-EACE-4BD0-550F-5E9F98EDD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B5E09-062F-730A-F444-3AAECCB77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D626C-5B50-F782-7D14-8EA5CA63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02BBB-1155-4895-9DE0-9F570679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881505-2B60-2D2B-1CCD-E2B930A0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FC2E-6670-BCD7-8D75-4C9B95C1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54E10-2369-84B1-1271-AE0D63636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A8287-7EE5-64BE-B450-3E90B89E6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B985E-063F-0988-829E-19C5F4AA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703F6-3C8C-1D0D-C662-1207143E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A585D-E268-FBB8-9E62-0CB9F3F2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A94DA-EA31-7286-F1C7-CB66198B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489F-BB2F-A196-E4E6-A84DF368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D548-AF3E-752D-D620-0C2F74746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24D9D-C6B0-6B98-B960-6D25C2123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E9E97-9FB7-7BDC-47E5-CF664D02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9D63-74BC-66E3-A84D-5866A495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46A23-D87D-1855-F590-2CFC16D6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8FC4-5D8D-8020-0931-5A7DF3CCE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48C46-3871-EDD4-2E90-63CC55B30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542BB-EB2E-920A-B567-C4D63BE1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9E3B5-14A1-AE5E-FBDE-B91E8060E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974C-7639-B496-74AE-22E65186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ADB1F-8CEF-D85D-6CF8-466F84ED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0F85B-6D9C-630D-B11E-33CC7FA6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2014-17D1-FBD8-05AA-46BECE5F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1549-54D6-B33A-4401-C539D8D2B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4006-534F-2A4B-8EB2-4396D810CC49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81E73-1CC3-02D5-56A0-EE13A8DB4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86498-4373-D85A-3179-B008841E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213D-87EE-7742-8BC3-B364978DB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048"/>
            <a:ext cx="12219940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9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010"/>
            <a:ext cx="12192000" cy="48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38100">
          <a:solidFill>
            <a:srgbClr val="EC008C"/>
          </a:solidFill>
          <a:prstDash val="dot"/>
        </a:ln>
      </a:spPr>
      <a:bodyPr wrap="square" lIns="0" tIns="0" rIns="0" bIns="0" rtlCol="0"/>
      <a:lstStyle>
        <a:defPPr algn="l">
          <a:defRPr sz="1227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Ashley Nudd</dc:creator>
  <cp:keywords/>
  <dc:description/>
  <cp:lastModifiedBy>Kalayci, Rose</cp:lastModifiedBy>
  <cp:revision>16</cp:revision>
  <dcterms:created xsi:type="dcterms:W3CDTF">2023-10-02T19:40:49Z</dcterms:created>
  <dcterms:modified xsi:type="dcterms:W3CDTF">2025-06-11T16:17:26Z</dcterms:modified>
  <cp:category/>
</cp:coreProperties>
</file>