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44" d="100"/>
          <a:sy n="44" d="100"/>
        </p:scale>
        <p:origin x="91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ACAA-07F0-47EE-95FA-74D7A128121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865-996D-46DA-AEBB-1C68A0F6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5"/>
            <a:ext cx="12162534" cy="64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38"/>
            <a:ext cx="12348465" cy="60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5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37"/>
            <a:ext cx="12192000" cy="59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City of Coconutcreek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Kalayci, Rose</dc:creator>
  <cp:lastModifiedBy>Kalayci, Rose</cp:lastModifiedBy>
  <cp:revision>1</cp:revision>
  <dcterms:created xsi:type="dcterms:W3CDTF">2025-05-05T20:29:36Z</dcterms:created>
  <dcterms:modified xsi:type="dcterms:W3CDTF">2025-05-05T20:30:06Z</dcterms:modified>
</cp:coreProperties>
</file>