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3EF0-AB49-40AA-81D3-755011B4AD2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BF0E-B470-4FE6-8CF8-1A77A55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109" y="0"/>
            <a:ext cx="13134109" cy="66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72"/>
            <a:ext cx="12181938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City of Coconutcreek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Kalayci, Rose</dc:creator>
  <cp:lastModifiedBy>Kalayci, Rose</cp:lastModifiedBy>
  <cp:revision>2</cp:revision>
  <dcterms:created xsi:type="dcterms:W3CDTF">2025-05-05T21:17:24Z</dcterms:created>
  <dcterms:modified xsi:type="dcterms:W3CDTF">2025-05-05T21:25:02Z</dcterms:modified>
</cp:coreProperties>
</file>