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319" r:id="rId2"/>
    <p:sldId id="321" r:id="rId3"/>
    <p:sldId id="32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295E"/>
    <a:srgbClr val="EC008C"/>
    <a:srgbClr val="FF66CC"/>
    <a:srgbClr val="FF272C"/>
    <a:srgbClr val="E0AA02"/>
    <a:srgbClr val="524E8C"/>
    <a:srgbClr val="FFFFFF"/>
    <a:srgbClr val="3366FF"/>
    <a:srgbClr val="363636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9" autoAdjust="0"/>
    <p:restoredTop sz="93466" autoAdjust="0"/>
  </p:normalViewPr>
  <p:slideViewPr>
    <p:cSldViewPr snapToGrid="0">
      <p:cViewPr varScale="1">
        <p:scale>
          <a:sx n="63" d="100"/>
          <a:sy n="63" d="100"/>
        </p:scale>
        <p:origin x="91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8E4B96-A721-C245-94FA-D13BDDBF86E0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B80BC9-9339-6742-816F-38621367E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260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D9FE3B-106B-BE43-87FF-264256F0A39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710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82185-17B7-C9F6-5E36-4FC154F023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340313-A2FD-B4D3-CF82-A522296D09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C7262-A453-7DA2-F880-F8867580E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44006-534F-2A4B-8EB2-4396D810CC49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CCE1F9-0759-FE61-1E68-1BC8246A9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E6A7B3-25BB-F3FD-F5F4-DC4D96955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0213D-87EE-7742-8BC3-B364978DB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206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32DC9-BDAE-87CE-4FD4-35AB01401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430447-6B5A-351B-338A-B9BF222AF4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088E18-5BE1-D635-34B3-6AD05A2CD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44006-534F-2A4B-8EB2-4396D810CC49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DE52BB-4682-FFB1-343C-1CCF158D4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FCCF63-FC85-1B1E-B4DE-D827410B0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0213D-87EE-7742-8BC3-B364978DB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983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BBEC3F-2E79-D305-9FE6-0366B66B85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9C48DF-57FB-3F22-72BB-DF869089D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5D3573-ADF6-57FC-073F-17D7E1572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44006-534F-2A4B-8EB2-4396D810CC49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C4BAE-B477-8F73-9045-5DD58AADE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D9DF4B-A0E4-ED31-8B9A-B438B9320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0213D-87EE-7742-8BC3-B364978DB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015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0D748-F93B-8D59-D37C-DE94BB159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6CE13-8AD4-3D95-736E-1C6F49EDB7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CBAA0D-FC4D-2EEC-88F1-7F4A2C868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44006-534F-2A4B-8EB2-4396D810CC49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8A3CE-4B30-A863-A5EF-EEDA11130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567FD2-47D1-C3CE-656B-25EA3346F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0213D-87EE-7742-8BC3-B364978DB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180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D64B6-F4B0-B9D0-0D2C-77406A4D8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4F1947-F12A-767C-D119-FB2093A0AC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6A4D95-702D-0BD4-D20D-6FCBA2FA7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44006-534F-2A4B-8EB2-4396D810CC49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F4C275-42ED-2BE8-39B2-040BE732E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C7E351-F3C7-B7FF-A5A6-2A1DA9678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0213D-87EE-7742-8BC3-B364978DB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073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46F5B-5F4E-618A-D3FF-3EFA34D38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C37BA-B43F-4AAF-6384-299682C33E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D457ED-1F23-9F9E-EA67-30066FCCCB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468E88-9DE9-7173-0B22-4ABCA89AE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44006-534F-2A4B-8EB2-4396D810CC49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9DC61C-7142-BFF1-0480-8AD0C55A0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D8F4D8-CD07-7F0C-4EAF-73C6A8297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0213D-87EE-7742-8BC3-B364978DB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710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07209-F907-7BB6-CFD1-4B304394E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9A040D-2D19-5F33-F195-DECF6AA00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2B0315-4ABC-AAEA-DD53-44927938C6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39F1D8-EACE-4BD0-550F-5E9F98EDD7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2B5E09-062F-730A-F444-3AAECCB778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5D626C-5B50-F782-7D14-8EA5CA634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44006-534F-2A4B-8EB2-4396D810CC49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802BBB-1155-4895-9DE0-9F570679E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881505-2B60-2D2B-1CCD-E2B930A0D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0213D-87EE-7742-8BC3-B364978DB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577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2FC2E-6670-BCD7-8D75-4C9B95C10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54E10-2369-84B1-1271-AE0D63636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44006-534F-2A4B-8EB2-4396D810CC49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DA8287-7EE5-64BE-B450-3E90B89E6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5B985E-063F-0988-829E-19C5F4AAB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0213D-87EE-7742-8BC3-B364978DB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555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A703F6-3C8C-1D0D-C662-1207143ED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44006-534F-2A4B-8EB2-4396D810CC49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1A585D-E268-FBB8-9E62-0CB9F3F21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8A94DA-EA31-7286-F1C7-CB66198B9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0213D-87EE-7742-8BC3-B364978DB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532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C489F-BB2F-A196-E4E6-A84DF3684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8D548-AF3E-752D-D620-0C2F74746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A24D9D-C6B0-6B98-B960-6D25C21230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BE9E97-9FB7-7BDC-47E5-CF664D02D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44006-534F-2A4B-8EB2-4396D810CC49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619D63-74BC-66E3-A84D-5866A495D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146A23-D87D-1855-F590-2CFC16D6C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0213D-87EE-7742-8BC3-B364978DB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746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C8FC4-5D8D-8020-0931-5A7DF3CCE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D48C46-3871-EDD4-2E90-63CC55B30B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E542BB-EB2E-920A-B567-C4D63BE11D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69E3B5-14A1-AE5E-FBDE-B91E8060E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44006-534F-2A4B-8EB2-4396D810CC49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4A974C-7639-B496-74AE-22E651860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EADB1F-8CEF-D85D-6CF8-466F84EDE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0213D-87EE-7742-8BC3-B364978DB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53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D0F85B-6D9C-630D-B11E-33CC7FA68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C52014-17D1-FBD8-05AA-46BECE5F27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571549-54D6-B33A-4401-C539D8D2B8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44006-534F-2A4B-8EB2-4396D810CC49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E81E73-1CC3-02D5-56A0-EE13A8DB4D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386498-4373-D85A-3179-B008841E93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0213D-87EE-7742-8BC3-B364978DB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970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3231EF0-C5B3-F714-5589-9805F3A3EA1A}"/>
              </a:ext>
            </a:extLst>
          </p:cNvPr>
          <p:cNvSpPr txBox="1">
            <a:spLocks/>
          </p:cNvSpPr>
          <p:nvPr/>
        </p:nvSpPr>
        <p:spPr>
          <a:xfrm>
            <a:off x="75306" y="-124412"/>
            <a:ext cx="11268621" cy="7120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Commercial Development Along Lyons Road</a:t>
            </a:r>
            <a:endParaRPr lang="en-US" sz="3200" dirty="0">
              <a:solidFill>
                <a:schemeClr val="bg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1936"/>
            <a:ext cx="12192000" cy="442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88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6048"/>
            <a:ext cx="12219940" cy="442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693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3010"/>
            <a:ext cx="12192000" cy="488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419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38100">
          <a:solidFill>
            <a:srgbClr val="EC008C"/>
          </a:solidFill>
          <a:prstDash val="dot"/>
        </a:ln>
      </a:spPr>
      <a:bodyPr wrap="square" lIns="0" tIns="0" rIns="0" bIns="0" rtlCol="0"/>
      <a:lstStyle>
        <a:defPPr algn="l">
          <a:defRPr sz="1227"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2312</TotalTime>
  <Words>6</Words>
  <Application>Microsoft Office PowerPoint</Application>
  <PresentationFormat>Widescreen</PresentationFormat>
  <Paragraphs>2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Gill Sans</vt:lpstr>
      <vt:lpstr>Office Theme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Ashley Nudd</dc:creator>
  <cp:keywords/>
  <dc:description/>
  <cp:lastModifiedBy>Kalayci, Rose</cp:lastModifiedBy>
  <cp:revision>15</cp:revision>
  <dcterms:created xsi:type="dcterms:W3CDTF">2023-10-02T19:40:49Z</dcterms:created>
  <dcterms:modified xsi:type="dcterms:W3CDTF">2025-05-05T17:22:14Z</dcterms:modified>
  <cp:category/>
</cp:coreProperties>
</file>