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338" r:id="rId2"/>
    <p:sldId id="33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95E"/>
    <a:srgbClr val="EC008C"/>
    <a:srgbClr val="FF66CC"/>
    <a:srgbClr val="FF272C"/>
    <a:srgbClr val="E0AA02"/>
    <a:srgbClr val="524E8C"/>
    <a:srgbClr val="FFFFFF"/>
    <a:srgbClr val="3366FF"/>
    <a:srgbClr val="36363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9" autoAdjust="0"/>
    <p:restoredTop sz="93466" autoAdjust="0"/>
  </p:normalViewPr>
  <p:slideViewPr>
    <p:cSldViewPr snapToGrid="0">
      <p:cViewPr varScale="1">
        <p:scale>
          <a:sx n="91" d="100"/>
          <a:sy n="91" d="100"/>
        </p:scale>
        <p:origin x="6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E4B96-A721-C245-94FA-D13BDDBF86E0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80BC9-9339-6742-816F-38621367E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60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9FE3B-106B-BE43-87FF-264256F0A3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5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9FE3B-106B-BE43-87FF-264256F0A3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1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2185-17B7-C9F6-5E36-4FC154F02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340313-A2FD-B4D3-CF82-A522296D09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C7262-A453-7DA2-F880-F8867580E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44006-534F-2A4B-8EB2-4396D810CC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CE1F9-0759-FE61-1E68-1BC8246A9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6A7B3-25BB-F3FD-F5F4-DC4D9695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213D-87EE-7742-8BC3-B364978DB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06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32DC9-BDAE-87CE-4FD4-35AB0140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30447-6B5A-351B-338A-B9BF222AF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88E18-5BE1-D635-34B3-6AD05A2CD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44006-534F-2A4B-8EB2-4396D810CC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E52BB-4682-FFB1-343C-1CCF158D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CCF63-FC85-1B1E-B4DE-D827410B0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213D-87EE-7742-8BC3-B364978DB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8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BBEC3F-2E79-D305-9FE6-0366B66B8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9C48DF-57FB-3F22-72BB-DF869089D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D3573-ADF6-57FC-073F-17D7E1572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44006-534F-2A4B-8EB2-4396D810CC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C4BAE-B477-8F73-9045-5DD58AADE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9DF4B-A0E4-ED31-8B9A-B438B932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213D-87EE-7742-8BC3-B364978DB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1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0D748-F93B-8D59-D37C-DE94BB159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6CE13-8AD4-3D95-736E-1C6F49EDB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BAA0D-FC4D-2EEC-88F1-7F4A2C868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44006-534F-2A4B-8EB2-4396D810CC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8A3CE-4B30-A863-A5EF-EEDA11130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67FD2-47D1-C3CE-656B-25EA3346F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213D-87EE-7742-8BC3-B364978DB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80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D64B6-F4B0-B9D0-0D2C-77406A4D8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F1947-F12A-767C-D119-FB2093A0A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A4D95-702D-0BD4-D20D-6FCBA2FA7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44006-534F-2A4B-8EB2-4396D810CC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4C275-42ED-2BE8-39B2-040BE732E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7E351-F3C7-B7FF-A5A6-2A1DA9678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213D-87EE-7742-8BC3-B364978DB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7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46F5B-5F4E-618A-D3FF-3EFA34D3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C37BA-B43F-4AAF-6384-299682C33E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457ED-1F23-9F9E-EA67-30066FCCC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68E88-9DE9-7173-0B22-4ABCA89A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44006-534F-2A4B-8EB2-4396D810CC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DC61C-7142-BFF1-0480-8AD0C55A0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8F4D8-CD07-7F0C-4EAF-73C6A829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213D-87EE-7742-8BC3-B364978DB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1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7209-F907-7BB6-CFD1-4B304394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A040D-2D19-5F33-F195-DECF6AA00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B0315-4ABC-AAEA-DD53-44927938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39F1D8-EACE-4BD0-550F-5E9F98EDD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2B5E09-062F-730A-F444-3AAECCB77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5D626C-5B50-F782-7D14-8EA5CA63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44006-534F-2A4B-8EB2-4396D810CC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802BBB-1155-4895-9DE0-9F570679E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881505-2B60-2D2B-1CCD-E2B930A0D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213D-87EE-7742-8BC3-B364978DB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7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FC2E-6670-BCD7-8D75-4C9B95C10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54E10-2369-84B1-1271-AE0D63636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44006-534F-2A4B-8EB2-4396D810CC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A8287-7EE5-64BE-B450-3E90B89E6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B985E-063F-0988-829E-19C5F4AAB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213D-87EE-7742-8BC3-B364978DB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5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A703F6-3C8C-1D0D-C662-1207143ED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44006-534F-2A4B-8EB2-4396D810CC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1A585D-E268-FBB8-9E62-0CB9F3F21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A94DA-EA31-7286-F1C7-CB66198B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213D-87EE-7742-8BC3-B364978DB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32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C489F-BB2F-A196-E4E6-A84DF3684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8D548-AF3E-752D-D620-0C2F74746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24D9D-C6B0-6B98-B960-6D25C2123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E9E97-9FB7-7BDC-47E5-CF664D02D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44006-534F-2A4B-8EB2-4396D810CC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19D63-74BC-66E3-A84D-5866A495D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6A23-D87D-1855-F590-2CFC16D6C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213D-87EE-7742-8BC3-B364978DB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46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C8FC4-5D8D-8020-0931-5A7DF3CC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D48C46-3871-EDD4-2E90-63CC55B30B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542BB-EB2E-920A-B567-C4D63BE11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69E3B5-14A1-AE5E-FBDE-B91E8060E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44006-534F-2A4B-8EB2-4396D810CC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A974C-7639-B496-74AE-22E65186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EADB1F-8CEF-D85D-6CF8-466F84ED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213D-87EE-7742-8BC3-B364978DB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3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0F85B-6D9C-630D-B11E-33CC7FA68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52014-17D1-FBD8-05AA-46BECE5F2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1549-54D6-B33A-4401-C539D8D2B8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44006-534F-2A4B-8EB2-4396D810CC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81E73-1CC3-02D5-56A0-EE13A8DB4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86498-4373-D85A-3179-B008841E9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0213D-87EE-7742-8BC3-B364978DB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7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F50A30-F09B-1F55-7541-FC5A69C23224}"/>
              </a:ext>
            </a:extLst>
          </p:cNvPr>
          <p:cNvSpPr/>
          <p:nvPr/>
        </p:nvSpPr>
        <p:spPr>
          <a:xfrm>
            <a:off x="0" y="-20530"/>
            <a:ext cx="12192000" cy="698618"/>
          </a:xfrm>
          <a:prstGeom prst="rect">
            <a:avLst/>
          </a:prstGeom>
          <a:solidFill>
            <a:srgbClr val="0F2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walking in a neighborhood&#10;&#10;Description automatically generated">
            <a:extLst>
              <a:ext uri="{FF2B5EF4-FFF2-40B4-BE49-F238E27FC236}">
                <a16:creationId xmlns:a16="http://schemas.microsoft.com/office/drawing/2014/main" id="{ADBE80AA-A714-18DF-E418-19568BBE9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4"/>
          <a:stretch/>
        </p:blipFill>
        <p:spPr>
          <a:xfrm>
            <a:off x="0" y="684593"/>
            <a:ext cx="12192000" cy="61734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231EF0-C5B3-F714-5589-9805F3A3EA1A}"/>
              </a:ext>
            </a:extLst>
          </p:cNvPr>
          <p:cNvSpPr txBox="1">
            <a:spLocks/>
          </p:cNvSpPr>
          <p:nvPr/>
        </p:nvSpPr>
        <p:spPr>
          <a:xfrm>
            <a:off x="75306" y="-124412"/>
            <a:ext cx="11268621" cy="7120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Block 5 with view of </a:t>
            </a:r>
            <a:r>
              <a:rPr lang="en-US" sz="3200" smtClean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Main Pedestrian Plaza</a:t>
            </a:r>
            <a:endParaRPr lang="en-US" sz="32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8" name="Picture 7" descr="A butterfly drawn in yellow and red&#10;&#10;Description automatically generated">
            <a:extLst>
              <a:ext uri="{FF2B5EF4-FFF2-40B4-BE49-F238E27FC236}">
                <a16:creationId xmlns:a16="http://schemas.microsoft.com/office/drawing/2014/main" id="{31F99707-AEC4-B8BB-98FA-58AD00264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0138" y="-67240"/>
            <a:ext cx="1087167" cy="7778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BA832F0-3373-233D-3B10-89D1A5112448}"/>
              </a:ext>
            </a:extLst>
          </p:cNvPr>
          <p:cNvGrpSpPr/>
          <p:nvPr/>
        </p:nvGrpSpPr>
        <p:grpSpPr>
          <a:xfrm>
            <a:off x="10320206" y="860343"/>
            <a:ext cx="1719859" cy="1757311"/>
            <a:chOff x="9484051" y="884254"/>
            <a:chExt cx="1719859" cy="1757311"/>
          </a:xfrm>
        </p:grpSpPr>
        <p:pic>
          <p:nvPicPr>
            <p:cNvPr id="10" name="Picture 9" descr="A picture containing text, plan, diagram, rectangle&#10;&#10;Description automatically generated">
              <a:extLst>
                <a:ext uri="{FF2B5EF4-FFF2-40B4-BE49-F238E27FC236}">
                  <a16:creationId xmlns:a16="http://schemas.microsoft.com/office/drawing/2014/main" id="{C1C3FF0A-DB02-F6EE-655F-AA90F7871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73" t="53146" r="39339" b="36592"/>
            <a:stretch/>
          </p:blipFill>
          <p:spPr>
            <a:xfrm>
              <a:off x="9484051" y="884254"/>
              <a:ext cx="1719859" cy="1757311"/>
            </a:xfrm>
            <a:prstGeom prst="ellipse">
              <a:avLst/>
            </a:prstGeom>
            <a:ln w="12700">
              <a:solidFill>
                <a:srgbClr val="0F295E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F3CC02-C9CD-C57A-1463-70A7C65AECE5}"/>
                </a:ext>
              </a:extLst>
            </p:cNvPr>
            <p:cNvSpPr txBox="1"/>
            <p:nvPr/>
          </p:nvSpPr>
          <p:spPr>
            <a:xfrm>
              <a:off x="9712224" y="2410733"/>
              <a:ext cx="12635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>
                  <a:solidFill>
                    <a:srgbClr val="7F7F7F"/>
                  </a:solidFill>
                  <a:effectLst>
                    <a:glow rad="101600">
                      <a:schemeClr val="bg1"/>
                    </a:glow>
                  </a:effectLst>
                </a:rPr>
                <a:t>40</a:t>
              </a:r>
              <a:r>
                <a:rPr lang="en-US" sz="900" b="1" baseline="30000">
                  <a:solidFill>
                    <a:srgbClr val="7F7F7F"/>
                  </a:solidFill>
                  <a:effectLst>
                    <a:glow rad="101600">
                      <a:schemeClr val="bg1"/>
                    </a:glow>
                  </a:effectLst>
                </a:rPr>
                <a:t>th</a:t>
              </a:r>
              <a:r>
                <a:rPr lang="en-US" sz="900" b="1">
                  <a:solidFill>
                    <a:srgbClr val="7F7F7F"/>
                  </a:solidFill>
                  <a:effectLst>
                    <a:glow rad="101600">
                      <a:schemeClr val="bg1"/>
                    </a:glow>
                  </a:effectLst>
                </a:rPr>
                <a:t> Street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04F46BB-1E20-4D17-8DC8-6878123B5276}"/>
                </a:ext>
              </a:extLst>
            </p:cNvPr>
            <p:cNvGrpSpPr/>
            <p:nvPr/>
          </p:nvGrpSpPr>
          <p:grpSpPr>
            <a:xfrm>
              <a:off x="10147041" y="1401272"/>
              <a:ext cx="299233" cy="292344"/>
              <a:chOff x="816923" y="2956335"/>
              <a:chExt cx="299233" cy="292344"/>
            </a:xfrm>
            <a:solidFill>
              <a:srgbClr val="8A6EB9"/>
            </a:solidFill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2972226-8026-4A2F-E6A1-6C102210A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297" y="3107604"/>
                <a:ext cx="138859" cy="141075"/>
              </a:xfrm>
              <a:prstGeom prst="straightConnector1">
                <a:avLst/>
              </a:prstGeom>
              <a:grpFill/>
              <a:ln>
                <a:solidFill>
                  <a:srgbClr val="0F295E"/>
                </a:solidFill>
                <a:tailEnd type="triangle" w="lg" len="lg"/>
              </a:ln>
              <a:effectLst>
                <a:glow rad="25400">
                  <a:schemeClr val="bg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7E9E067-4A7B-9E30-9733-FE78F3F07466}"/>
                  </a:ext>
                </a:extLst>
              </p:cNvPr>
              <p:cNvSpPr/>
              <p:nvPr/>
            </p:nvSpPr>
            <p:spPr>
              <a:xfrm>
                <a:off x="816923" y="2956335"/>
                <a:ext cx="261581" cy="246221"/>
              </a:xfrm>
              <a:prstGeom prst="ellipse">
                <a:avLst/>
              </a:prstGeom>
              <a:solidFill>
                <a:srgbClr val="0F295E"/>
              </a:solidFill>
              <a:ln>
                <a:solidFill>
                  <a:schemeClr val="bg1"/>
                </a:solidFill>
              </a:ln>
              <a:effectLst>
                <a:glow rad="12700">
                  <a:schemeClr val="bg1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600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F50A30-F09B-1F55-7541-FC5A69C23224}"/>
              </a:ext>
            </a:extLst>
          </p:cNvPr>
          <p:cNvSpPr/>
          <p:nvPr/>
        </p:nvSpPr>
        <p:spPr>
          <a:xfrm>
            <a:off x="0" y="-20530"/>
            <a:ext cx="12192000" cy="698618"/>
          </a:xfrm>
          <a:prstGeom prst="rect">
            <a:avLst/>
          </a:prstGeom>
          <a:solidFill>
            <a:srgbClr val="0F2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231EF0-C5B3-F714-5589-9805F3A3EA1A}"/>
              </a:ext>
            </a:extLst>
          </p:cNvPr>
          <p:cNvSpPr txBox="1">
            <a:spLocks/>
          </p:cNvSpPr>
          <p:nvPr/>
        </p:nvSpPr>
        <p:spPr>
          <a:xfrm>
            <a:off x="75306" y="-124412"/>
            <a:ext cx="11268621" cy="7120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mtClean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Blocks 5 &amp; 6 </a:t>
            </a:r>
            <a:r>
              <a:rPr lang="en-US" sz="3200" dirty="0" smtClean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with view of </a:t>
            </a:r>
            <a:r>
              <a:rPr lang="en-US" sz="3200" smtClean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Main Pedestrian Plaza</a:t>
            </a:r>
            <a:endParaRPr lang="en-US" sz="32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8" name="Picture 7" descr="A butterfly drawn in yellow and red&#10;&#10;Description automatically generated">
            <a:extLst>
              <a:ext uri="{FF2B5EF4-FFF2-40B4-BE49-F238E27FC236}">
                <a16:creationId xmlns:a16="http://schemas.microsoft.com/office/drawing/2014/main" id="{31F99707-AEC4-B8BB-98FA-58AD00264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138" y="-67240"/>
            <a:ext cx="1087167" cy="777811"/>
          </a:xfrm>
          <a:prstGeom prst="rect">
            <a:avLst/>
          </a:prstGeom>
        </p:spPr>
      </p:pic>
      <p:pic>
        <p:nvPicPr>
          <p:cNvPr id="15" name="Picture 14" descr="A picture containing grass, plant, aerial photography, outdoor&#10;&#10;Description automatically generated">
            <a:extLst>
              <a:ext uri="{FF2B5EF4-FFF2-40B4-BE49-F238E27FC236}">
                <a16:creationId xmlns:a16="http://schemas.microsoft.com/office/drawing/2014/main" id="{66582B66-F196-E95B-9BC3-08278DB767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9196" r="9982" b="31920"/>
          <a:stretch/>
        </p:blipFill>
        <p:spPr>
          <a:xfrm>
            <a:off x="0" y="678087"/>
            <a:ext cx="12192000" cy="6152232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6388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38100">
          <a:solidFill>
            <a:srgbClr val="EC008C"/>
          </a:solidFill>
          <a:prstDash val="dot"/>
        </a:ln>
      </a:spPr>
      <a:bodyPr wrap="square" lIns="0" tIns="0" rIns="0" bIns="0" rtlCol="0"/>
      <a:lstStyle>
        <a:defPPr algn="l">
          <a:defRPr sz="1227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22</Words>
  <Application>Microsoft Office PowerPoint</Application>
  <PresentationFormat>Widescreen</PresentationFormat>
  <Paragraphs>5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Gill Sans</vt:lpstr>
      <vt:lpstr>Office Theme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Ashley Nudd</dc:creator>
  <cp:keywords/>
  <dc:description/>
  <cp:lastModifiedBy>Aguiar, Lizet</cp:lastModifiedBy>
  <cp:revision>11</cp:revision>
  <dcterms:created xsi:type="dcterms:W3CDTF">2023-10-02T19:40:49Z</dcterms:created>
  <dcterms:modified xsi:type="dcterms:W3CDTF">2024-05-02T15:16:07Z</dcterms:modified>
  <cp:category/>
</cp:coreProperties>
</file>